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1" r:id="rId2"/>
    <p:sldId id="270" r:id="rId3"/>
    <p:sldId id="351" r:id="rId4"/>
    <p:sldId id="450" r:id="rId5"/>
    <p:sldId id="257" r:id="rId6"/>
    <p:sldId id="453" r:id="rId7"/>
    <p:sldId id="274" r:id="rId8"/>
    <p:sldId id="479" r:id="rId9"/>
    <p:sldId id="480" r:id="rId10"/>
    <p:sldId id="481" r:id="rId11"/>
    <p:sldId id="455" r:id="rId12"/>
    <p:sldId id="482" r:id="rId13"/>
    <p:sldId id="355" r:id="rId14"/>
    <p:sldId id="273" r:id="rId15"/>
    <p:sldId id="277" r:id="rId16"/>
    <p:sldId id="280" r:id="rId17"/>
    <p:sldId id="281" r:id="rId18"/>
    <p:sldId id="278" r:id="rId19"/>
    <p:sldId id="282" r:id="rId20"/>
    <p:sldId id="283" r:id="rId21"/>
    <p:sldId id="284" r:id="rId22"/>
    <p:sldId id="285" r:id="rId23"/>
    <p:sldId id="279" r:id="rId24"/>
    <p:sldId id="276" r:id="rId25"/>
    <p:sldId id="467" r:id="rId26"/>
    <p:sldId id="275" r:id="rId2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D60093"/>
    <a:srgbClr val="FF33CC"/>
    <a:srgbClr val="CC3399"/>
    <a:srgbClr val="FFFF66"/>
    <a:srgbClr val="009900"/>
    <a:srgbClr val="99003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B8AEB-0A4A-4F38-9DE4-CDC3227F56EC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2D219-D1D4-4C02-A9E8-00970FE44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53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68C749-B8B9-485D-8F86-F09B48B7D4FA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6899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68C749-B8B9-485D-8F86-F09B48B7D4FA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22360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68C749-B8B9-485D-8F86-F09B48B7D4FA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69187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68C749-B8B9-485D-8F86-F09B48B7D4FA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4330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68C749-B8B9-485D-8F86-F09B48B7D4FA}" type="slidenum">
              <a:rPr lang="vi-VN" smtClean="0"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1104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A993-7775-4F26-9D0D-E05A37364EDE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AF85-B372-4B89-A19D-511C3EF57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679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A993-7775-4F26-9D0D-E05A37364EDE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AF85-B372-4B89-A19D-511C3EF57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51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A993-7775-4F26-9D0D-E05A37364EDE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AF85-B372-4B89-A19D-511C3EF57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816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A993-7775-4F26-9D0D-E05A37364EDE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AF85-B372-4B89-A19D-511C3EF57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746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A993-7775-4F26-9D0D-E05A37364EDE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AF85-B372-4B89-A19D-511C3EF57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29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A993-7775-4F26-9D0D-E05A37364EDE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AF85-B372-4B89-A19D-511C3EF57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293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A993-7775-4F26-9D0D-E05A37364EDE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AF85-B372-4B89-A19D-511C3EF57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66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A993-7775-4F26-9D0D-E05A37364EDE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AF85-B372-4B89-A19D-511C3EF57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734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A993-7775-4F26-9D0D-E05A37364EDE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AF85-B372-4B89-A19D-511C3EF57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49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A993-7775-4F26-9D0D-E05A37364EDE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AF85-B372-4B89-A19D-511C3EF57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15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A993-7775-4F26-9D0D-E05A37364EDE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AF85-B372-4B89-A19D-511C3EF57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539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2A993-7775-4F26-9D0D-E05A37364EDE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2AF85-B372-4B89-A19D-511C3EF57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763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067" y="1347614"/>
            <a:ext cx="9144000" cy="244827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latin typeface="VNI-Avo" pitchFamily="2" charset="0"/>
              </a:rPr>
              <a:t>Tröôøng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Tieåu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hoïc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Nguyeãn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Vieät</a:t>
            </a:r>
            <a:r>
              <a:rPr lang="en-US" sz="4000" b="1" dirty="0">
                <a:latin typeface="VNI-Avo" pitchFamily="2" charset="0"/>
              </a:rPr>
              <a:t> Hoàng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00B050"/>
                </a:solidFill>
                <a:latin typeface="VNI-Avo" pitchFamily="2" charset="0"/>
              </a:rPr>
              <a:t>Moân</a:t>
            </a:r>
            <a:r>
              <a:rPr lang="en-US" sz="4000" b="1" dirty="0">
                <a:solidFill>
                  <a:srgbClr val="00B050"/>
                </a:solidFill>
                <a:latin typeface="VNI-Avo" pitchFamily="2" charset="0"/>
              </a:rPr>
              <a:t> : </a:t>
            </a:r>
            <a:r>
              <a:rPr lang="en-US" sz="4000" b="1" dirty="0" err="1">
                <a:solidFill>
                  <a:srgbClr val="00B050"/>
                </a:solidFill>
                <a:latin typeface="VNI-Avo" pitchFamily="2" charset="0"/>
              </a:rPr>
              <a:t>Tieáng</a:t>
            </a:r>
            <a:r>
              <a:rPr lang="en-US" sz="4000" b="1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VNI-Avo" pitchFamily="2" charset="0"/>
              </a:rPr>
              <a:t>vieät</a:t>
            </a:r>
            <a:endParaRPr lang="en-US" sz="4000" b="1" dirty="0">
              <a:solidFill>
                <a:srgbClr val="00B050"/>
              </a:solidFill>
              <a:latin typeface="VNI-Avo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VNI-Avo" pitchFamily="2" charset="0"/>
              </a:rPr>
              <a:t>Baøi</a:t>
            </a:r>
            <a:r>
              <a:rPr lang="en-US" sz="4000" b="1" dirty="0">
                <a:solidFill>
                  <a:srgbClr val="FF0000"/>
                </a:solidFill>
                <a:latin typeface="VNI-Avo" pitchFamily="2" charset="0"/>
              </a:rPr>
              <a:t> 4: </a:t>
            </a:r>
            <a:r>
              <a:rPr lang="en-US" sz="4000" b="1" dirty="0" err="1">
                <a:solidFill>
                  <a:srgbClr val="FF0000"/>
                </a:solidFill>
                <a:latin typeface="VNI-Avo" pitchFamily="2" charset="0"/>
              </a:rPr>
              <a:t>im</a:t>
            </a:r>
            <a:r>
              <a:rPr lang="en-US" sz="4000" b="1" dirty="0">
                <a:solidFill>
                  <a:srgbClr val="FF0000"/>
                </a:solidFill>
                <a:latin typeface="VNI-Avo" pitchFamily="2" charset="0"/>
              </a:rPr>
              <a:t>     um</a:t>
            </a:r>
          </a:p>
        </p:txBody>
      </p:sp>
    </p:spTree>
    <p:extLst>
      <p:ext uri="{BB962C8B-B14F-4D97-AF65-F5344CB8AC3E}">
        <p14:creationId xmlns:p14="http://schemas.microsoft.com/office/powerpoint/2010/main" val="3187357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ết-vần-im-">
            <a:hlinkClick r:id="" action="ppaction://media"/>
            <a:extLst>
              <a:ext uri="{FF2B5EF4-FFF2-40B4-BE49-F238E27FC236}">
                <a16:creationId xmlns:a16="http://schemas.microsoft.com/office/drawing/2014/main" id="{8B8EFFC5-8BA6-47C6-8581-72A0AF65541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2876" t="21651" r="12876" b="31100"/>
          <a:stretch/>
        </p:blipFill>
        <p:spPr>
          <a:xfrm>
            <a:off x="467543" y="490064"/>
            <a:ext cx="8381731" cy="380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95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3064DB79-58AA-457B-885E-25072103A6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3" b="402"/>
          <a:stretch/>
        </p:blipFill>
        <p:spPr>
          <a:xfrm>
            <a:off x="107505" y="690285"/>
            <a:ext cx="8708476" cy="303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07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iết-vần-um-">
            <a:hlinkClick r:id="" action="ppaction://media"/>
            <a:extLst>
              <a:ext uri="{FF2B5EF4-FFF2-40B4-BE49-F238E27FC236}">
                <a16:creationId xmlns:a16="http://schemas.microsoft.com/office/drawing/2014/main" id="{2A763888-AB2F-4573-94DA-7056C8AB593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460" t="18500" r="17497" b="7475"/>
          <a:stretch/>
        </p:blipFill>
        <p:spPr>
          <a:xfrm>
            <a:off x="323528" y="11722"/>
            <a:ext cx="6984776" cy="512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28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989C2FA2-A98A-4D5E-8414-7DCCF6F50E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1" b="-317"/>
          <a:stretch/>
        </p:blipFill>
        <p:spPr>
          <a:xfrm>
            <a:off x="0" y="788260"/>
            <a:ext cx="9144000" cy="286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12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EC5CAE-2589-45BE-BFCD-5FDBC16ABC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5" t="19202" r="34250" b="70999"/>
          <a:stretch/>
        </p:blipFill>
        <p:spPr>
          <a:xfrm>
            <a:off x="467544" y="771550"/>
            <a:ext cx="4392488" cy="3600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724B806-AFC5-4292-9A9B-477E8AB0FD8F}"/>
              </a:ext>
            </a:extLst>
          </p:cNvPr>
          <p:cNvSpPr/>
          <p:nvPr/>
        </p:nvSpPr>
        <p:spPr>
          <a:xfrm>
            <a:off x="3923928" y="1707654"/>
            <a:ext cx="5112568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latin typeface="VNI-Avo" pitchFamily="2" charset="0"/>
              </a:rPr>
              <a:t>quaû</a:t>
            </a:r>
            <a:r>
              <a:rPr lang="en-US" sz="6600" b="1" dirty="0">
                <a:latin typeface="VNI-Avo" pitchFamily="2" charset="0"/>
              </a:rPr>
              <a:t> s</a:t>
            </a:r>
            <a:r>
              <a:rPr lang="en-US" sz="6600" b="1" dirty="0">
                <a:solidFill>
                  <a:srgbClr val="FF0000"/>
                </a:solidFill>
                <a:latin typeface="VNI-Avo" pitchFamily="2" charset="0"/>
              </a:rPr>
              <a:t>im</a:t>
            </a:r>
          </a:p>
        </p:txBody>
      </p:sp>
    </p:spTree>
    <p:extLst>
      <p:ext uri="{BB962C8B-B14F-4D97-AF65-F5344CB8AC3E}">
        <p14:creationId xmlns:p14="http://schemas.microsoft.com/office/powerpoint/2010/main" val="157573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07704" y="3579862"/>
            <a:ext cx="5112568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latin typeface="VNI-Avo" pitchFamily="2" charset="0"/>
              </a:rPr>
              <a:t>b</a:t>
            </a:r>
            <a:r>
              <a:rPr lang="en-US" sz="6600" b="1" dirty="0" err="1">
                <a:solidFill>
                  <a:srgbClr val="FF0000"/>
                </a:solidFill>
                <a:latin typeface="VNI-Avo" pitchFamily="2" charset="0"/>
              </a:rPr>
              <a:t>ìm</a:t>
            </a:r>
            <a:r>
              <a:rPr lang="en-US" sz="66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6600" b="1" dirty="0" err="1">
                <a:solidFill>
                  <a:schemeClr val="tx1"/>
                </a:solidFill>
                <a:latin typeface="VNI-Avo" pitchFamily="2" charset="0"/>
              </a:rPr>
              <a:t>b</a:t>
            </a:r>
            <a:r>
              <a:rPr lang="en-US" sz="6600" b="1" dirty="0" err="1">
                <a:solidFill>
                  <a:srgbClr val="FF0000"/>
                </a:solidFill>
                <a:latin typeface="VNI-Avo" pitchFamily="2" charset="0"/>
              </a:rPr>
              <a:t>ìm</a:t>
            </a:r>
            <a:endParaRPr lang="en-US" sz="6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010AEE-66E5-47FE-AD2C-054003B8D5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50" t="34600" r="35125" b="57000"/>
          <a:stretch/>
        </p:blipFill>
        <p:spPr>
          <a:xfrm>
            <a:off x="2411760" y="339502"/>
            <a:ext cx="4968552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18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CFBB8B-E1C7-4DF6-8527-139F9A0B5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3823"/>
            <a:ext cx="5904656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846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BDA17A-5690-4BF9-B8B7-EFB07DB1A3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571500"/>
            <a:ext cx="5715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690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475656" y="3867894"/>
            <a:ext cx="5760640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VNI-Avo" pitchFamily="2" charset="0"/>
              </a:rPr>
              <a:t> </a:t>
            </a:r>
            <a:r>
              <a:rPr lang="en-US" sz="6600" b="1" dirty="0" err="1">
                <a:latin typeface="VNI-Avo" pitchFamily="2" charset="0"/>
              </a:rPr>
              <a:t>toâm</a:t>
            </a:r>
            <a:r>
              <a:rPr lang="en-US" sz="6600" b="1" dirty="0">
                <a:latin typeface="VNI-Avo" pitchFamily="2" charset="0"/>
              </a:rPr>
              <a:t> </a:t>
            </a:r>
            <a:r>
              <a:rPr lang="en-US" sz="6600" b="1" dirty="0" err="1">
                <a:latin typeface="VNI-Avo" pitchFamily="2" charset="0"/>
              </a:rPr>
              <a:t>h</a:t>
            </a:r>
            <a:r>
              <a:rPr lang="en-US" sz="6600" b="1" dirty="0" err="1">
                <a:solidFill>
                  <a:srgbClr val="FF0000"/>
                </a:solidFill>
                <a:latin typeface="VNI-Avo" pitchFamily="2" charset="0"/>
              </a:rPr>
              <a:t>u</a:t>
            </a:r>
            <a:r>
              <a:rPr lang="en-US" sz="6600" b="1" dirty="0" err="1">
                <a:latin typeface="VNI-Avo" pitchFamily="2" charset="0"/>
              </a:rPr>
              <a:t>ø</a:t>
            </a:r>
            <a:r>
              <a:rPr lang="en-US" sz="6600" b="1" dirty="0" err="1">
                <a:solidFill>
                  <a:srgbClr val="FF0000"/>
                </a:solidFill>
                <a:latin typeface="VNI-Avo" pitchFamily="2" charset="0"/>
              </a:rPr>
              <a:t>m</a:t>
            </a:r>
            <a:endParaRPr lang="en-US" sz="6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E40374-00F2-4CA4-91E4-F893CB330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555526"/>
            <a:ext cx="5143500" cy="346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18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184EBB-AB8D-4523-AFF1-0C9AA735EE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098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9120FE-DC96-44AB-B2E5-8C49C1F86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5" t="13601" r="50000" b="48600"/>
          <a:stretch/>
        </p:blipFill>
        <p:spPr>
          <a:xfrm>
            <a:off x="17685" y="-18086"/>
            <a:ext cx="9018494" cy="48760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46701" y="1318916"/>
            <a:ext cx="2088232" cy="43204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VNI-Avo" pitchFamily="2" charset="0"/>
              </a:rPr>
              <a:t>l</a:t>
            </a:r>
            <a:r>
              <a:rPr lang="en-US" sz="2400" b="1" dirty="0" err="1">
                <a:solidFill>
                  <a:srgbClr val="FF0000"/>
                </a:solidFill>
                <a:latin typeface="VNI-Avo" pitchFamily="2" charset="0"/>
              </a:rPr>
              <a:t>im</a:t>
            </a:r>
            <a:r>
              <a:rPr lang="en-US" sz="2400" b="1" dirty="0">
                <a:latin typeface="VNI-Avo" pitchFamily="2" charset="0"/>
              </a:rPr>
              <a:t> d</a:t>
            </a:r>
            <a:r>
              <a:rPr lang="en-US" sz="2400" b="1" dirty="0">
                <a:solidFill>
                  <a:srgbClr val="FF0000"/>
                </a:solidFill>
                <a:latin typeface="VNI-Avo" pitchFamily="2" charset="0"/>
              </a:rPr>
              <a:t>im </a:t>
            </a:r>
            <a:r>
              <a:rPr lang="en-US" sz="2400" b="1" dirty="0" err="1">
                <a:solidFill>
                  <a:schemeClr val="tx1"/>
                </a:solidFill>
                <a:latin typeface="VNI-Avo" pitchFamily="2" charset="0"/>
              </a:rPr>
              <a:t>ngu</a:t>
            </a:r>
            <a:r>
              <a:rPr lang="en-US" sz="2400" b="1" dirty="0" err="1">
                <a:solidFill>
                  <a:srgbClr val="FF0000"/>
                </a:solidFill>
                <a:latin typeface="VNI-Avo" pitchFamily="2" charset="0"/>
              </a:rPr>
              <a:t>û</a:t>
            </a:r>
            <a:endParaRPr lang="en-US" sz="2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4299942"/>
            <a:ext cx="2304256" cy="55797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VNI-Avo" pitchFamily="2" charset="0"/>
              </a:rPr>
              <a:t>chôi</a:t>
            </a:r>
            <a:r>
              <a:rPr lang="en-US" sz="2400" b="1" dirty="0">
                <a:latin typeface="VNI-Avo" pitchFamily="2" charset="0"/>
              </a:rPr>
              <a:t> </a:t>
            </a:r>
            <a:r>
              <a:rPr lang="en-US" sz="2400" b="1" dirty="0" err="1">
                <a:latin typeface="VNI-Avo" pitchFamily="2" charset="0"/>
              </a:rPr>
              <a:t>troán</a:t>
            </a:r>
            <a:r>
              <a:rPr lang="en-US" sz="2400" b="1" dirty="0">
                <a:latin typeface="VNI-Avo" pitchFamily="2" charset="0"/>
              </a:rPr>
              <a:t> </a:t>
            </a:r>
            <a:r>
              <a:rPr lang="en-US" sz="2400" b="1" dirty="0" err="1">
                <a:latin typeface="VNI-Avo" pitchFamily="2" charset="0"/>
              </a:rPr>
              <a:t>t</a:t>
            </a:r>
            <a:r>
              <a:rPr lang="en-US" sz="2400" b="1" dirty="0" err="1">
                <a:solidFill>
                  <a:srgbClr val="FF0000"/>
                </a:solidFill>
                <a:latin typeface="VNI-Avo" pitchFamily="2" charset="0"/>
              </a:rPr>
              <a:t>ìm</a:t>
            </a:r>
            <a:endParaRPr lang="en-US" sz="2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28184" y="4557304"/>
            <a:ext cx="2637071" cy="55797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VNI-Avo" pitchFamily="2" charset="0"/>
              </a:rPr>
              <a:t>ch</a:t>
            </a:r>
            <a:r>
              <a:rPr lang="en-US" sz="2400" b="1" dirty="0" err="1">
                <a:solidFill>
                  <a:srgbClr val="FF0000"/>
                </a:solidFill>
                <a:latin typeface="VNI-Avo" pitchFamily="2" charset="0"/>
              </a:rPr>
              <a:t>im</a:t>
            </a:r>
            <a:r>
              <a:rPr lang="en-US" sz="2400" b="1" dirty="0">
                <a:latin typeface="VNI-Avo" pitchFamily="2" charset="0"/>
              </a:rPr>
              <a:t> </a:t>
            </a:r>
            <a:r>
              <a:rPr lang="en-US" sz="2400" b="1" dirty="0" err="1">
                <a:latin typeface="VNI-Avo" pitchFamily="2" charset="0"/>
              </a:rPr>
              <a:t>boà</a:t>
            </a:r>
            <a:r>
              <a:rPr lang="en-US" sz="2400" b="1" dirty="0">
                <a:latin typeface="VNI-Avo" pitchFamily="2" charset="0"/>
              </a:rPr>
              <a:t> </a:t>
            </a:r>
            <a:r>
              <a:rPr lang="en-US" sz="2400" b="1" dirty="0" err="1">
                <a:latin typeface="VNI-Avo" pitchFamily="2" charset="0"/>
              </a:rPr>
              <a:t>caâu</a:t>
            </a:r>
            <a:endParaRPr lang="en-US" sz="2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29305" y="915566"/>
            <a:ext cx="1971048" cy="43204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VNI-Avo" pitchFamily="2" charset="0"/>
              </a:rPr>
              <a:t>ch</a:t>
            </a:r>
            <a:r>
              <a:rPr lang="en-US" sz="2400" b="1" dirty="0" err="1">
                <a:solidFill>
                  <a:srgbClr val="FF0000"/>
                </a:solidFill>
                <a:latin typeface="VNI-Avo" pitchFamily="2" charset="0"/>
              </a:rPr>
              <a:t>uøm</a:t>
            </a:r>
            <a:r>
              <a:rPr lang="en-US" sz="2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VNI-Avo" pitchFamily="2" charset="0"/>
              </a:rPr>
              <a:t>kheá</a:t>
            </a:r>
            <a:endParaRPr lang="en-US" sz="2400" b="1" dirty="0">
              <a:solidFill>
                <a:schemeClr val="tx1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68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6D1585-DADA-42E7-AC0E-F0CDC4FFD7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291" y="0"/>
            <a:ext cx="606141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892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AB0F8C-FE51-4699-8F04-6F84D28EBF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00" t="33201" r="24625" b="57000"/>
          <a:stretch/>
        </p:blipFill>
        <p:spPr>
          <a:xfrm>
            <a:off x="2339752" y="283496"/>
            <a:ext cx="4536504" cy="352839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8113C2E-B88A-4811-BAB0-814F8560E966}"/>
              </a:ext>
            </a:extLst>
          </p:cNvPr>
          <p:cNvSpPr/>
          <p:nvPr/>
        </p:nvSpPr>
        <p:spPr>
          <a:xfrm>
            <a:off x="1475656" y="3867894"/>
            <a:ext cx="5760640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VNI-Avo" pitchFamily="2" charset="0"/>
              </a:rPr>
              <a:t> </a:t>
            </a:r>
            <a:r>
              <a:rPr lang="en-US" sz="6600" b="1" dirty="0" err="1">
                <a:latin typeface="VNI-Avo" pitchFamily="2" charset="0"/>
              </a:rPr>
              <a:t>caùi</a:t>
            </a:r>
            <a:r>
              <a:rPr lang="en-US" sz="6600" b="1" dirty="0">
                <a:latin typeface="VNI-Avo" pitchFamily="2" charset="0"/>
              </a:rPr>
              <a:t> ch</a:t>
            </a:r>
            <a:r>
              <a:rPr lang="en-US" sz="6600" b="1" dirty="0">
                <a:solidFill>
                  <a:srgbClr val="FF0000"/>
                </a:solidFill>
                <a:latin typeface="VNI-Avo" pitchFamily="2" charset="0"/>
              </a:rPr>
              <a:t>um</a:t>
            </a:r>
          </a:p>
        </p:txBody>
      </p:sp>
    </p:spTree>
    <p:extLst>
      <p:ext uri="{BB962C8B-B14F-4D97-AF65-F5344CB8AC3E}">
        <p14:creationId xmlns:p14="http://schemas.microsoft.com/office/powerpoint/2010/main" val="204266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EDC855-D4C6-4CC3-98FB-A29EA0948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1470"/>
            <a:ext cx="77273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5698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8B88476-6EDC-4445-A4BE-975B8F1C1F96}"/>
              </a:ext>
            </a:extLst>
          </p:cNvPr>
          <p:cNvSpPr/>
          <p:nvPr/>
        </p:nvSpPr>
        <p:spPr>
          <a:xfrm>
            <a:off x="-396552" y="339502"/>
            <a:ext cx="5112568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latin typeface="VNI-Avo" pitchFamily="2" charset="0"/>
              </a:rPr>
              <a:t>quaû</a:t>
            </a:r>
            <a:r>
              <a:rPr lang="en-US" sz="6600" b="1" dirty="0">
                <a:latin typeface="VNI-Avo" pitchFamily="2" charset="0"/>
              </a:rPr>
              <a:t> s</a:t>
            </a:r>
            <a:r>
              <a:rPr lang="en-US" sz="6600" b="1" dirty="0">
                <a:solidFill>
                  <a:srgbClr val="FF0000"/>
                </a:solidFill>
                <a:latin typeface="VNI-Avo" pitchFamily="2" charset="0"/>
              </a:rPr>
              <a:t>im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E5A732-FDD8-48EC-8072-588520CEA7B1}"/>
              </a:ext>
            </a:extLst>
          </p:cNvPr>
          <p:cNvSpPr/>
          <p:nvPr/>
        </p:nvSpPr>
        <p:spPr>
          <a:xfrm>
            <a:off x="-385405" y="2283718"/>
            <a:ext cx="5112568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latin typeface="VNI-Avo" pitchFamily="2" charset="0"/>
              </a:rPr>
              <a:t>b</a:t>
            </a:r>
            <a:r>
              <a:rPr lang="en-US" sz="6600" b="1" dirty="0" err="1">
                <a:solidFill>
                  <a:srgbClr val="FF0000"/>
                </a:solidFill>
                <a:latin typeface="VNI-Avo" pitchFamily="2" charset="0"/>
              </a:rPr>
              <a:t>ìm</a:t>
            </a:r>
            <a:r>
              <a:rPr lang="en-US" sz="66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6600" b="1" dirty="0" err="1">
                <a:solidFill>
                  <a:schemeClr val="tx1"/>
                </a:solidFill>
                <a:latin typeface="VNI-Avo" pitchFamily="2" charset="0"/>
              </a:rPr>
              <a:t>b</a:t>
            </a:r>
            <a:r>
              <a:rPr lang="en-US" sz="6600" b="1" dirty="0" err="1">
                <a:solidFill>
                  <a:srgbClr val="FF0000"/>
                </a:solidFill>
                <a:latin typeface="VNI-Avo" pitchFamily="2" charset="0"/>
              </a:rPr>
              <a:t>ìm</a:t>
            </a:r>
            <a:endParaRPr lang="en-US" sz="6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A21E99-88AB-4A01-8D09-212C22837576}"/>
              </a:ext>
            </a:extLst>
          </p:cNvPr>
          <p:cNvSpPr/>
          <p:nvPr/>
        </p:nvSpPr>
        <p:spPr>
          <a:xfrm>
            <a:off x="3995936" y="758560"/>
            <a:ext cx="5760640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VNI-Avo" pitchFamily="2" charset="0"/>
              </a:rPr>
              <a:t> </a:t>
            </a:r>
            <a:r>
              <a:rPr lang="en-US" sz="6600" b="1" dirty="0" err="1">
                <a:latin typeface="VNI-Avo" pitchFamily="2" charset="0"/>
              </a:rPr>
              <a:t>toâm</a:t>
            </a:r>
            <a:r>
              <a:rPr lang="en-US" sz="6600" b="1" dirty="0">
                <a:latin typeface="VNI-Avo" pitchFamily="2" charset="0"/>
              </a:rPr>
              <a:t> </a:t>
            </a:r>
            <a:r>
              <a:rPr lang="en-US" sz="6600" b="1" dirty="0" err="1">
                <a:latin typeface="VNI-Avo" pitchFamily="2" charset="0"/>
              </a:rPr>
              <a:t>h</a:t>
            </a:r>
            <a:r>
              <a:rPr lang="en-US" sz="6600" b="1" dirty="0" err="1">
                <a:solidFill>
                  <a:srgbClr val="FF0000"/>
                </a:solidFill>
                <a:latin typeface="VNI-Avo" pitchFamily="2" charset="0"/>
              </a:rPr>
              <a:t>u</a:t>
            </a:r>
            <a:r>
              <a:rPr lang="en-US" sz="6600" b="1" dirty="0" err="1">
                <a:latin typeface="VNI-Avo" pitchFamily="2" charset="0"/>
              </a:rPr>
              <a:t>ø</a:t>
            </a:r>
            <a:r>
              <a:rPr lang="en-US" sz="6600" b="1" dirty="0" err="1">
                <a:solidFill>
                  <a:srgbClr val="FF0000"/>
                </a:solidFill>
                <a:latin typeface="VNI-Avo" pitchFamily="2" charset="0"/>
              </a:rPr>
              <a:t>m</a:t>
            </a:r>
            <a:endParaRPr lang="en-US" sz="6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0326F1-0742-411C-AB8B-781FCB857879}"/>
              </a:ext>
            </a:extLst>
          </p:cNvPr>
          <p:cNvSpPr/>
          <p:nvPr/>
        </p:nvSpPr>
        <p:spPr>
          <a:xfrm>
            <a:off x="3962421" y="2702776"/>
            <a:ext cx="5760640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VNI-Avo" pitchFamily="2" charset="0"/>
              </a:rPr>
              <a:t> </a:t>
            </a:r>
            <a:r>
              <a:rPr lang="en-US" sz="6600" b="1" dirty="0" err="1">
                <a:latin typeface="VNI-Avo" pitchFamily="2" charset="0"/>
              </a:rPr>
              <a:t>caùi</a:t>
            </a:r>
            <a:r>
              <a:rPr lang="en-US" sz="6600" b="1" dirty="0">
                <a:latin typeface="VNI-Avo" pitchFamily="2" charset="0"/>
              </a:rPr>
              <a:t> ch</a:t>
            </a:r>
            <a:r>
              <a:rPr lang="en-US" sz="6600" b="1" dirty="0">
                <a:solidFill>
                  <a:srgbClr val="FF0000"/>
                </a:solidFill>
                <a:latin typeface="VNI-Avo" pitchFamily="2" charset="0"/>
              </a:rPr>
              <a:t>um</a:t>
            </a:r>
          </a:p>
        </p:txBody>
      </p:sp>
    </p:spTree>
    <p:extLst>
      <p:ext uri="{BB962C8B-B14F-4D97-AF65-F5344CB8AC3E}">
        <p14:creationId xmlns:p14="http://schemas.microsoft.com/office/powerpoint/2010/main" val="262765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9CC9D45A-17DF-494A-AFCD-B3AA0C1FF2C9}"/>
              </a:ext>
            </a:extLst>
          </p:cNvPr>
          <p:cNvSpPr/>
          <p:nvPr/>
        </p:nvSpPr>
        <p:spPr>
          <a:xfrm>
            <a:off x="26469" y="0"/>
            <a:ext cx="8924815" cy="4128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00B050"/>
                </a:solidFill>
                <a:latin typeface="VNI-Avo" pitchFamily="2" charset="0"/>
                <a:cs typeface="Arial-SGK-TV" pitchFamily="2" charset="0"/>
              </a:rPr>
              <a:t>Chôi</a:t>
            </a:r>
            <a:r>
              <a:rPr lang="en-US" sz="3600" b="1" dirty="0">
                <a:solidFill>
                  <a:srgbClr val="00B050"/>
                </a:solidFill>
                <a:latin typeface="VNI-Avo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VNI-Avo" pitchFamily="2" charset="0"/>
                <a:cs typeface="Arial-SGK-TV" pitchFamily="2" charset="0"/>
              </a:rPr>
              <a:t>troø</a:t>
            </a:r>
            <a:r>
              <a:rPr lang="en-US" sz="3600" b="1" dirty="0">
                <a:solidFill>
                  <a:srgbClr val="00B050"/>
                </a:solidFill>
                <a:latin typeface="VNI-Avo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VNI-Avo" pitchFamily="2" charset="0"/>
                <a:cs typeface="Arial-SGK-TV" pitchFamily="2" charset="0"/>
              </a:rPr>
              <a:t>troán</a:t>
            </a:r>
            <a:r>
              <a:rPr lang="en-US" sz="3600" b="1" dirty="0">
                <a:solidFill>
                  <a:srgbClr val="00B050"/>
                </a:solidFill>
                <a:latin typeface="VNI-Avo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VNI-Avo" pitchFamily="2" charset="0"/>
                <a:cs typeface="Arial-SGK-TV" pitchFamily="2" charset="0"/>
              </a:rPr>
              <a:t>tìm</a:t>
            </a:r>
            <a:endParaRPr lang="en-US" sz="3600" b="1" dirty="0">
              <a:solidFill>
                <a:srgbClr val="00B050"/>
              </a:solidFill>
              <a:latin typeface="VNI-Avo" pitchFamily="2" charset="0"/>
              <a:cs typeface="Arial-SGK-TV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 err="1">
                <a:latin typeface="VNI-Avo" pitchFamily="2" charset="0"/>
                <a:cs typeface="Arial-SGK-TV" pitchFamily="2" charset="0"/>
              </a:rPr>
              <a:t>Khoâng</a:t>
            </a:r>
            <a:r>
              <a:rPr lang="en-US" sz="3600" b="1" dirty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VNI-Avo" pitchFamily="2" charset="0"/>
                <a:cs typeface="Arial-SGK-TV" pitchFamily="2" charset="0"/>
              </a:rPr>
              <a:t>gian</a:t>
            </a:r>
            <a:r>
              <a:rPr lang="en-US" sz="3600" b="1" dirty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VNI-Avo" pitchFamily="2" charset="0"/>
                <a:cs typeface="Arial-SGK-TV" pitchFamily="2" charset="0"/>
              </a:rPr>
              <a:t>ôû</a:t>
            </a:r>
            <a:r>
              <a:rPr lang="en-US" sz="3600" b="1" dirty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VNI-Avo" pitchFamily="2" charset="0"/>
                <a:cs typeface="Arial-SGK-TV" pitchFamily="2" charset="0"/>
              </a:rPr>
              <a:t>queâ</a:t>
            </a:r>
            <a:r>
              <a:rPr lang="en-US" sz="3600" b="1" dirty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VNI-Avo" pitchFamily="2" charset="0"/>
                <a:cs typeface="Arial-SGK-TV" pitchFamily="2" charset="0"/>
              </a:rPr>
              <a:t>roäng</a:t>
            </a:r>
            <a:r>
              <a:rPr lang="en-US" sz="3600" b="1" dirty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VNI-Avo" pitchFamily="2" charset="0"/>
                <a:cs typeface="Arial-SGK-TV" pitchFamily="2" charset="0"/>
              </a:rPr>
              <a:t>raõi</a:t>
            </a:r>
            <a:r>
              <a:rPr lang="en-US" sz="3600" b="1" dirty="0">
                <a:latin typeface="VNI-Avo" pitchFamily="2" charset="0"/>
                <a:cs typeface="Arial-SGK-TV" pitchFamily="2" charset="0"/>
              </a:rPr>
              <a:t>, </a:t>
            </a:r>
            <a:r>
              <a:rPr lang="en-US" sz="3600" b="1" dirty="0" err="1">
                <a:latin typeface="VNI-Avo" pitchFamily="2" charset="0"/>
                <a:cs typeface="Arial-SGK-TV" pitchFamily="2" charset="0"/>
              </a:rPr>
              <a:t>chôi</a:t>
            </a:r>
            <a:r>
              <a:rPr lang="en-US" sz="3600" b="1" dirty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VNI-Avo" pitchFamily="2" charset="0"/>
                <a:cs typeface="Arial-SGK-TV" pitchFamily="2" charset="0"/>
              </a:rPr>
              <a:t>troø</a:t>
            </a:r>
            <a:r>
              <a:rPr lang="en-US" sz="3600" b="1" dirty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VNI-Avo" pitchFamily="2" charset="0"/>
                <a:cs typeface="Arial-SGK-TV" pitchFamily="2" charset="0"/>
              </a:rPr>
              <a:t>troán</a:t>
            </a:r>
            <a:r>
              <a:rPr lang="en-US" sz="3600" b="1" dirty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VNI-Avo" pitchFamily="2" charset="0"/>
                <a:cs typeface="Arial-SGK-TV" pitchFamily="2" charset="0"/>
              </a:rPr>
              <a:t>tìm</a:t>
            </a:r>
            <a:r>
              <a:rPr lang="en-US" sz="3600" b="1" dirty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VNI-Avo" pitchFamily="2" charset="0"/>
                <a:cs typeface="Arial-SGK-TV" pitchFamily="2" charset="0"/>
              </a:rPr>
              <a:t>raát</a:t>
            </a:r>
            <a:r>
              <a:rPr lang="en-US" sz="3600" b="1" dirty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VNI-Avo" pitchFamily="2" charset="0"/>
                <a:cs typeface="Arial-SGK-TV" pitchFamily="2" charset="0"/>
              </a:rPr>
              <a:t>thuù</a:t>
            </a:r>
            <a:r>
              <a:rPr lang="en-US" sz="3600" b="1" dirty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VNI-Avo" pitchFamily="2" charset="0"/>
                <a:cs typeface="Arial-SGK-TV" pitchFamily="2" charset="0"/>
              </a:rPr>
              <a:t>vò</a:t>
            </a:r>
            <a:r>
              <a:rPr lang="en-US" sz="3600" b="1" dirty="0">
                <a:latin typeface="VNI-Avo" pitchFamily="2" charset="0"/>
                <a:cs typeface="Arial-SGK-TV" pitchFamily="2" charset="0"/>
              </a:rPr>
              <a:t>. </a:t>
            </a:r>
            <a:r>
              <a:rPr lang="en-US" sz="3600" b="1" dirty="0" err="1">
                <a:latin typeface="VNI-Avo" pitchFamily="2" charset="0"/>
                <a:cs typeface="Arial-SGK-TV" pitchFamily="2" charset="0"/>
              </a:rPr>
              <a:t>Baïn</a:t>
            </a:r>
            <a:r>
              <a:rPr lang="en-US" sz="3600" b="1" dirty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VNI-Avo" pitchFamily="2" charset="0"/>
                <a:cs typeface="Arial-SGK-TV" pitchFamily="2" charset="0"/>
              </a:rPr>
              <a:t>coù</a:t>
            </a:r>
            <a:r>
              <a:rPr lang="en-US" sz="3600" b="1" dirty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VNI-Avo" pitchFamily="2" charset="0"/>
                <a:cs typeface="Arial-SGK-TV" pitchFamily="2" charset="0"/>
              </a:rPr>
              <a:t>theå</a:t>
            </a:r>
            <a:r>
              <a:rPr lang="en-US" sz="3600" b="1" dirty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VNI-Avo" pitchFamily="2" charset="0"/>
                <a:cs typeface="Arial-SGK-TV" pitchFamily="2" charset="0"/>
              </a:rPr>
              <a:t>troán</a:t>
            </a:r>
            <a:r>
              <a:rPr lang="en-US" sz="3600" b="1" dirty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VNI-Avo" pitchFamily="2" charset="0"/>
                <a:cs typeface="Arial-SGK-TV" pitchFamily="2" charset="0"/>
              </a:rPr>
              <a:t>sau</a:t>
            </a:r>
            <a:r>
              <a:rPr lang="en-US" sz="3600" b="1" dirty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VNI-Avo" pitchFamily="2" charset="0"/>
                <a:cs typeface="Arial-SGK-TV" pitchFamily="2" charset="0"/>
              </a:rPr>
              <a:t>caây</a:t>
            </a:r>
            <a:r>
              <a:rPr lang="en-US" sz="3600" b="1" dirty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VNI-Avo" pitchFamily="2" charset="0"/>
                <a:cs typeface="Arial-SGK-TV" pitchFamily="2" charset="0"/>
              </a:rPr>
              <a:t>rôm</a:t>
            </a:r>
            <a:r>
              <a:rPr lang="en-US" sz="3600" b="1" dirty="0">
                <a:latin typeface="VNI-Avo" pitchFamily="2" charset="0"/>
                <a:cs typeface="Arial-SGK-TV" pitchFamily="2" charset="0"/>
              </a:rPr>
              <a:t>. </a:t>
            </a:r>
            <a:r>
              <a:rPr lang="en-US" sz="3600" b="1" dirty="0" err="1">
                <a:latin typeface="VNI-Avo" pitchFamily="2" charset="0"/>
                <a:cs typeface="Arial-SGK-TV" pitchFamily="2" charset="0"/>
              </a:rPr>
              <a:t>Baïn</a:t>
            </a:r>
            <a:r>
              <a:rPr lang="en-US" sz="3600" b="1" dirty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VNI-Avo" pitchFamily="2" charset="0"/>
                <a:cs typeface="Arial-SGK-TV" pitchFamily="2" charset="0"/>
              </a:rPr>
              <a:t>cuõng</a:t>
            </a:r>
            <a:r>
              <a:rPr lang="en-US" sz="3600" b="1" dirty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VNI-Avo" pitchFamily="2" charset="0"/>
                <a:cs typeface="Arial-SGK-TV" pitchFamily="2" charset="0"/>
              </a:rPr>
              <a:t>coù</a:t>
            </a:r>
            <a:r>
              <a:rPr lang="en-US" sz="3600" b="1" dirty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VNI-Avo" pitchFamily="2" charset="0"/>
                <a:cs typeface="Arial-SGK-TV" pitchFamily="2" charset="0"/>
              </a:rPr>
              <a:t>theå</a:t>
            </a:r>
            <a:r>
              <a:rPr lang="en-US" sz="3600" b="1" dirty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VNI-Avo" pitchFamily="2" charset="0"/>
                <a:cs typeface="Arial-SGK-TV" pitchFamily="2" charset="0"/>
              </a:rPr>
              <a:t>troán</a:t>
            </a:r>
            <a:r>
              <a:rPr lang="en-US" sz="3600" b="1" dirty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VNI-Avo" pitchFamily="2" charset="0"/>
                <a:cs typeface="Arial-SGK-TV" pitchFamily="2" charset="0"/>
              </a:rPr>
              <a:t>trong</a:t>
            </a:r>
            <a:r>
              <a:rPr lang="en-US" sz="3600" b="1" dirty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VNI-Avo" pitchFamily="2" charset="0"/>
                <a:cs typeface="Arial-SGK-TV" pitchFamily="2" charset="0"/>
              </a:rPr>
              <a:t>nhöõng</a:t>
            </a:r>
            <a:r>
              <a:rPr lang="en-US" sz="3600" b="1" dirty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VNI-Avo" pitchFamily="2" charset="0"/>
                <a:cs typeface="Arial-SGK-TV" pitchFamily="2" charset="0"/>
              </a:rPr>
              <a:t>buïi</a:t>
            </a:r>
            <a:r>
              <a:rPr lang="en-US" sz="3600" b="1" dirty="0">
                <a:latin typeface="VNI-Avo" pitchFamily="2" charset="0"/>
                <a:cs typeface="Arial-SGK-TV" pitchFamily="2" charset="0"/>
              </a:rPr>
              <a:t> sim um </a:t>
            </a:r>
            <a:r>
              <a:rPr lang="en-US" sz="3600" b="1" dirty="0" err="1">
                <a:latin typeface="VNI-Avo" pitchFamily="2" charset="0"/>
                <a:cs typeface="Arial-SGK-TV" pitchFamily="2" charset="0"/>
              </a:rPr>
              <a:t>tuøm</a:t>
            </a:r>
            <a:r>
              <a:rPr lang="en-US" sz="3600" b="1" dirty="0">
                <a:latin typeface="VNI-Avo" pitchFamily="2" charset="0"/>
                <a:cs typeface="Arial-SGK-TV" pitchFamily="2" charset="0"/>
              </a:rPr>
              <a:t>. </a:t>
            </a:r>
            <a:r>
              <a:rPr lang="en-US" sz="3600" b="1" dirty="0" err="1">
                <a:latin typeface="VNI-Avo" pitchFamily="2" charset="0"/>
                <a:cs typeface="Arial-SGK-TV" pitchFamily="2" charset="0"/>
              </a:rPr>
              <a:t>Thaät</a:t>
            </a:r>
            <a:r>
              <a:rPr lang="en-US" sz="3600" b="1" dirty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VNI-Avo" pitchFamily="2" charset="0"/>
                <a:cs typeface="Arial-SGK-TV" pitchFamily="2" charset="0"/>
              </a:rPr>
              <a:t>laø</a:t>
            </a:r>
            <a:r>
              <a:rPr lang="en-US" sz="3600" b="1" dirty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VNI-Avo" pitchFamily="2" charset="0"/>
                <a:cs typeface="Arial-SGK-TV" pitchFamily="2" charset="0"/>
              </a:rPr>
              <a:t>thích</a:t>
            </a:r>
            <a:r>
              <a:rPr lang="en-US" sz="3600" b="1" dirty="0">
                <a:latin typeface="VNI-Avo" pitchFamily="2" charset="0"/>
                <a:cs typeface="Arial-SGK-TV" pitchFamily="2" charset="0"/>
              </a:rPr>
              <a:t>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A383FE8-3B7C-457C-9C10-D9547A8C9C68}"/>
              </a:ext>
            </a:extLst>
          </p:cNvPr>
          <p:cNvCxnSpPr/>
          <p:nvPr/>
        </p:nvCxnSpPr>
        <p:spPr>
          <a:xfrm>
            <a:off x="5652120" y="771550"/>
            <a:ext cx="72008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8A8D500-D616-4D09-9AAA-06CA9A909DC5}"/>
              </a:ext>
            </a:extLst>
          </p:cNvPr>
          <p:cNvCxnSpPr/>
          <p:nvPr/>
        </p:nvCxnSpPr>
        <p:spPr>
          <a:xfrm>
            <a:off x="1187624" y="2427734"/>
            <a:ext cx="72008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F5EF25A-0A38-4909-9B31-5F642A1381F4}"/>
              </a:ext>
            </a:extLst>
          </p:cNvPr>
          <p:cNvCxnSpPr/>
          <p:nvPr/>
        </p:nvCxnSpPr>
        <p:spPr>
          <a:xfrm>
            <a:off x="2555776" y="4011910"/>
            <a:ext cx="72008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070E348-195F-4FD1-B809-EBF04422A4E9}"/>
              </a:ext>
            </a:extLst>
          </p:cNvPr>
          <p:cNvCxnSpPr/>
          <p:nvPr/>
        </p:nvCxnSpPr>
        <p:spPr>
          <a:xfrm>
            <a:off x="3419872" y="4032093"/>
            <a:ext cx="72008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40191B3-7BB8-4221-A126-B2C93E77E54E}"/>
              </a:ext>
            </a:extLst>
          </p:cNvPr>
          <p:cNvCxnSpPr>
            <a:cxnSpLocks/>
          </p:cNvCxnSpPr>
          <p:nvPr/>
        </p:nvCxnSpPr>
        <p:spPr>
          <a:xfrm>
            <a:off x="4315962" y="4032093"/>
            <a:ext cx="976118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20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9232" y="191302"/>
            <a:ext cx="8359541" cy="159274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vi-VN" sz="495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1</a:t>
            </a:r>
            <a:r>
              <a:rPr lang="en-US" sz="495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.</a:t>
            </a:r>
            <a:r>
              <a:rPr lang="vi-VN" sz="495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Không gian ở quê như thế nào?</a:t>
            </a:r>
            <a:endParaRPr lang="en-US" sz="495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15377" y="2000378"/>
            <a:ext cx="7515526" cy="159274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vi-VN" sz="49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Không gian ở quê rộng rãi.</a:t>
            </a:r>
            <a:endParaRPr lang="en-US" sz="6000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D0DD09D9-771E-4A9B-AC7D-D1F130506087}"/>
              </a:ext>
            </a:extLst>
          </p:cNvPr>
          <p:cNvSpPr/>
          <p:nvPr/>
        </p:nvSpPr>
        <p:spPr>
          <a:xfrm>
            <a:off x="295054" y="2053060"/>
            <a:ext cx="1133696" cy="611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01623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87D707-C426-4435-9CAC-D171E2E1B7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5" t="65400" r="23750" b="13600"/>
          <a:stretch/>
        </p:blipFill>
        <p:spPr>
          <a:xfrm>
            <a:off x="791580" y="339502"/>
            <a:ext cx="756084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430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043288-A0E7-49AB-B1AC-BD359E045B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411" y="1959939"/>
            <a:ext cx="2974050" cy="31017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CEBBBD-DEBA-4531-BCFE-1AE6B2CEF33D}"/>
              </a:ext>
            </a:extLst>
          </p:cNvPr>
          <p:cNvSpPr txBox="1"/>
          <p:nvPr/>
        </p:nvSpPr>
        <p:spPr>
          <a:xfrm>
            <a:off x="1980436" y="316158"/>
            <a:ext cx="63766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-SGK-TV" pitchFamily="2" charset="0"/>
                <a:ea typeface="Lato Heavy" panose="020F0502020204030203" pitchFamily="34" charset="0"/>
                <a:cs typeface="Arial-SGK-TV" pitchFamily="2" charset="0"/>
              </a:rPr>
              <a:t>CHỦ ĐỀ </a:t>
            </a:r>
            <a:r>
              <a:rPr lang="vi-VN" sz="4050" b="1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-SGK-TV" pitchFamily="2" charset="0"/>
                <a:ea typeface="Lato Heavy" panose="020F0502020204030203" pitchFamily="34" charset="0"/>
                <a:cs typeface="Arial-SGK-TV" pitchFamily="2" charset="0"/>
              </a:rPr>
              <a:t>13</a:t>
            </a:r>
            <a:r>
              <a:rPr lang="en-US" sz="4050" b="1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-SGK-TV" pitchFamily="2" charset="0"/>
                <a:ea typeface="Lato Heavy" panose="020F0502020204030203" pitchFamily="34" charset="0"/>
                <a:cs typeface="Arial-SGK-TV" pitchFamily="2" charset="0"/>
              </a:rPr>
              <a:t>: </a:t>
            </a:r>
            <a:r>
              <a:rPr lang="vi-VN" sz="4050" b="1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-SGK-TV" pitchFamily="2" charset="0"/>
                <a:ea typeface="Lato Heavy" panose="020F0502020204030203" pitchFamily="34" charset="0"/>
                <a:cs typeface="Arial-SGK-TV" pitchFamily="2" charset="0"/>
              </a:rPr>
              <a:t> </a:t>
            </a:r>
            <a:r>
              <a:rPr lang="en-US" sz="4050" b="1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-SGK-TV" pitchFamily="2" charset="0"/>
                <a:ea typeface="Lato Heavy" panose="020F0502020204030203" pitchFamily="34" charset="0"/>
                <a:cs typeface="Arial-SGK-TV" pitchFamily="2" charset="0"/>
              </a:rPr>
              <a:t>THĂM QUÊ</a:t>
            </a:r>
            <a:endParaRPr lang="en-US" sz="2700" b="1" dirty="0"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-SGK-TV" pitchFamily="2" charset="0"/>
              <a:ea typeface="Lato Heavy" panose="020F0502020204030203" pitchFamily="34" charset="0"/>
              <a:cs typeface="Arial-SGK-TV" pitchFamily="2" charset="0"/>
            </a:endParaRPr>
          </a:p>
        </p:txBody>
      </p:sp>
      <p:sp>
        <p:nvSpPr>
          <p:cNvPr id="7" name="Google Shape;1;p1">
            <a:extLst>
              <a:ext uri="{FF2B5EF4-FFF2-40B4-BE49-F238E27FC236}">
                <a16:creationId xmlns:a16="http://schemas.microsoft.com/office/drawing/2014/main" id="{40802B2C-410F-4AEF-9832-AF6BFC741ED5}"/>
              </a:ext>
            </a:extLst>
          </p:cNvPr>
          <p:cNvSpPr txBox="1">
            <a:spLocks/>
          </p:cNvSpPr>
          <p:nvPr/>
        </p:nvSpPr>
        <p:spPr>
          <a:xfrm>
            <a:off x="786866" y="943699"/>
            <a:ext cx="8034159" cy="148636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7200" b="1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Bài 4</a:t>
            </a:r>
            <a:r>
              <a:rPr lang="vi-VN" sz="6600" b="1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: </a:t>
            </a:r>
            <a:r>
              <a:rPr lang="vi-VN" sz="7200" b="1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im um</a:t>
            </a:r>
            <a:endParaRPr lang="en-GB" sz="6600" b="1" dirty="0"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10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Kí hiệu sách - đọc">
            <a:extLst>
              <a:ext uri="{FF2B5EF4-FFF2-40B4-BE49-F238E27FC236}">
                <a16:creationId xmlns:a16="http://schemas.microsoft.com/office/drawing/2014/main" id="{81FAAED1-05F9-4773-B94E-2B7264D3BC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6915" y="621996"/>
            <a:ext cx="393192" cy="386902"/>
          </a:xfrm>
          <a:prstGeom prst="rect">
            <a:avLst/>
          </a:prstGeom>
        </p:spPr>
      </p:pic>
      <p:sp>
        <p:nvSpPr>
          <p:cNvPr id="20" name="Rectangle 1">
            <a:extLst>
              <a:ext uri="{FF2B5EF4-FFF2-40B4-BE49-F238E27FC236}">
                <a16:creationId xmlns:a16="http://schemas.microsoft.com/office/drawing/2014/main" id="{34ADB948-632A-4B1C-937D-0C1338DDF62B}"/>
              </a:ext>
            </a:extLst>
          </p:cNvPr>
          <p:cNvSpPr/>
          <p:nvPr/>
        </p:nvSpPr>
        <p:spPr>
          <a:xfrm>
            <a:off x="1878005" y="753048"/>
            <a:ext cx="5387997" cy="3919378"/>
          </a:xfrm>
          <a:prstGeom prst="rect">
            <a:avLst/>
          </a:prstGeom>
          <a:solidFill>
            <a:srgbClr val="FFF2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790"/>
          </a:p>
        </p:txBody>
      </p:sp>
      <p:pic>
        <p:nvPicPr>
          <p:cNvPr id="21" name="Picture 1">
            <a:extLst>
              <a:ext uri="{FF2B5EF4-FFF2-40B4-BE49-F238E27FC236}">
                <a16:creationId xmlns:a16="http://schemas.microsoft.com/office/drawing/2014/main" id="{F2CC65A7-BE2A-4787-B5E5-1C91F1C58D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2284" y="1051706"/>
            <a:ext cx="5271516" cy="3308944"/>
          </a:xfrm>
          <a:prstGeom prst="rect">
            <a:avLst/>
          </a:prstGeom>
        </p:spPr>
      </p:pic>
      <p:sp>
        <p:nvSpPr>
          <p:cNvPr id="12" name="Viết thường">
            <a:extLst>
              <a:ext uri="{FF2B5EF4-FFF2-40B4-BE49-F238E27FC236}">
                <a16:creationId xmlns:a16="http://schemas.microsoft.com/office/drawing/2014/main" id="{76181C14-51A8-4FE8-B30F-BF8BABACEA0B}"/>
              </a:ext>
            </a:extLst>
          </p:cNvPr>
          <p:cNvSpPr txBox="1"/>
          <p:nvPr/>
        </p:nvSpPr>
        <p:spPr>
          <a:xfrm>
            <a:off x="2627784" y="1051706"/>
            <a:ext cx="2453431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315">
              <a:buClr>
                <a:srgbClr val="000000"/>
              </a:buClr>
              <a:defRPr/>
            </a:pPr>
            <a:r>
              <a:rPr lang="vi-VN" sz="10800" b="1" kern="0" dirty="0">
                <a:solidFill>
                  <a:srgbClr val="05B59D"/>
                </a:solidFill>
                <a:latin typeface="Arial-SGK-TV" pitchFamily="2" charset="0"/>
                <a:cs typeface="Arial-SGK-TV" pitchFamily="2" charset="0"/>
                <a:sym typeface="Arial"/>
              </a:rPr>
              <a:t>i</a:t>
            </a:r>
            <a:r>
              <a:rPr lang="en-US" sz="10800" b="1" kern="0" dirty="0">
                <a:solidFill>
                  <a:srgbClr val="05B59D"/>
                </a:solidFill>
                <a:latin typeface="Arial-SGK-TV" pitchFamily="2" charset="0"/>
                <a:cs typeface="Arial-SGK-TV" pitchFamily="2" charset="0"/>
                <a:sym typeface="Arial"/>
              </a:rPr>
              <a:t>m</a:t>
            </a:r>
            <a:endParaRPr lang="en-GB" sz="10800" b="1" kern="0" dirty="0">
              <a:solidFill>
                <a:srgbClr val="05B59D"/>
              </a:solidFill>
              <a:latin typeface="Arial-SGK-TV" pitchFamily="2" charset="0"/>
              <a:cs typeface="Arial-SGK-TV" pitchFamily="2" charset="0"/>
              <a:sym typeface="Arial"/>
            </a:endParaRPr>
          </a:p>
        </p:txBody>
      </p:sp>
      <p:sp>
        <p:nvSpPr>
          <p:cNvPr id="13" name="Viết tay">
            <a:extLst>
              <a:ext uri="{FF2B5EF4-FFF2-40B4-BE49-F238E27FC236}">
                <a16:creationId xmlns:a16="http://schemas.microsoft.com/office/drawing/2014/main" id="{9D9D049B-6473-4B06-B51A-9470FF6AC5A5}"/>
              </a:ext>
            </a:extLst>
          </p:cNvPr>
          <p:cNvSpPr txBox="1"/>
          <p:nvPr/>
        </p:nvSpPr>
        <p:spPr>
          <a:xfrm>
            <a:off x="4794025" y="2623879"/>
            <a:ext cx="2699243" cy="37084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315">
              <a:buClr>
                <a:srgbClr val="000000"/>
              </a:buClr>
              <a:defRPr/>
            </a:pPr>
            <a:r>
              <a:rPr lang="vi-VN" sz="10999" kern="0" dirty="0">
                <a:latin typeface="HP001 4 hàng" panose="020B0603050302020204" pitchFamily="34" charset="0"/>
                <a:cs typeface="Lato" panose="020F0502020204030203" pitchFamily="34" charset="0"/>
                <a:sym typeface="Arial"/>
              </a:rPr>
              <a:t>i</a:t>
            </a:r>
            <a:r>
              <a:rPr lang="en-US" sz="10999" kern="0" dirty="0">
                <a:latin typeface="HP001 4 hàng" panose="020B0603050302020204" pitchFamily="34" charset="0"/>
                <a:cs typeface="Lato" panose="020F0502020204030203" pitchFamily="34" charset="0"/>
                <a:sym typeface="Arial"/>
              </a:rPr>
              <a:t>m</a:t>
            </a:r>
            <a:endParaRPr lang="en-GB" sz="10999" kern="0" dirty="0">
              <a:latin typeface="HP001 4 hàng" panose="020B0603050302020204" pitchFamily="34" charset="0"/>
              <a:cs typeface="Lato" panose="020F0502020204030203" pitchFamily="34" charset="0"/>
              <a:sym typeface="Arial"/>
            </a:endParaRPr>
          </a:p>
          <a:p>
            <a:pPr algn="ctr" defTabSz="914315">
              <a:buClr>
                <a:srgbClr val="000000"/>
              </a:buClr>
              <a:defRPr/>
            </a:pPr>
            <a:endParaRPr lang="en-GB" sz="12499" kern="0" dirty="0">
              <a:solidFill>
                <a:srgbClr val="000000"/>
              </a:solidFill>
              <a:latin typeface="HP001 4 hàng" panose="020B0603050302020204" pitchFamily="34" charset="0"/>
              <a:cs typeface="Lato" panose="020F0502020204030203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55171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CA71FC-5419-43DE-B729-E180761EDC1B}"/>
              </a:ext>
            </a:extLst>
          </p:cNvPr>
          <p:cNvSpPr/>
          <p:nvPr/>
        </p:nvSpPr>
        <p:spPr>
          <a:xfrm>
            <a:off x="779212" y="133335"/>
            <a:ext cx="221967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VNI-Avo" pitchFamily="2" charset="0"/>
                <a:cs typeface="Arial-SGK-TV" pitchFamily="2" charset="0"/>
              </a:rPr>
              <a:t>im</a:t>
            </a:r>
            <a:endParaRPr lang="en-US" sz="6600" b="1" dirty="0">
              <a:solidFill>
                <a:srgbClr val="FF0000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8F62BC8-5E67-4867-9E3E-9D834B2C08B5}"/>
              </a:ext>
            </a:extLst>
          </p:cNvPr>
          <p:cNvSpPr/>
          <p:nvPr/>
        </p:nvSpPr>
        <p:spPr>
          <a:xfrm>
            <a:off x="404898" y="2499742"/>
            <a:ext cx="3292908" cy="1069995"/>
          </a:xfrm>
          <a:prstGeom prst="rect">
            <a:avLst/>
          </a:prstGeom>
          <a:solidFill>
            <a:srgbClr val="BFE2DB"/>
          </a:solidFill>
          <a:ln w="19050">
            <a:solidFill>
              <a:srgbClr val="F2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chemeClr val="tx1"/>
                </a:solidFill>
                <a:latin typeface="VNI-Avo" pitchFamily="2" charset="0"/>
                <a:cs typeface="Arial-SGK-TV" pitchFamily="2" charset="0"/>
              </a:rPr>
              <a:t>ch</a:t>
            </a:r>
            <a:r>
              <a:rPr lang="en-US" sz="6600" b="1" dirty="0" err="1">
                <a:solidFill>
                  <a:srgbClr val="FF0000"/>
                </a:solidFill>
                <a:latin typeface="VNI-Avo" pitchFamily="2" charset="0"/>
                <a:cs typeface="Arial-SGK-TV" pitchFamily="2" charset="0"/>
              </a:rPr>
              <a:t>im</a:t>
            </a:r>
            <a:endParaRPr lang="en-US" sz="6600" b="1" dirty="0">
              <a:solidFill>
                <a:srgbClr val="FF0000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C9D45A-17DF-494A-AFCD-B3AA0C1FF2C9}"/>
              </a:ext>
            </a:extLst>
          </p:cNvPr>
          <p:cNvSpPr/>
          <p:nvPr/>
        </p:nvSpPr>
        <p:spPr>
          <a:xfrm>
            <a:off x="179512" y="3867894"/>
            <a:ext cx="495919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>
                <a:latin typeface="VNI-Avo" pitchFamily="2" charset="0"/>
                <a:cs typeface="Arial-SGK-TV" pitchFamily="2" charset="0"/>
              </a:rPr>
              <a:t>ch</a:t>
            </a:r>
            <a:r>
              <a:rPr lang="en-US" sz="6600" b="1" dirty="0" err="1">
                <a:solidFill>
                  <a:srgbClr val="FF0000"/>
                </a:solidFill>
                <a:latin typeface="VNI-Avo" pitchFamily="2" charset="0"/>
                <a:cs typeface="Arial-SGK-TV" pitchFamily="2" charset="0"/>
              </a:rPr>
              <a:t>im</a:t>
            </a:r>
            <a:r>
              <a:rPr lang="en-US" sz="6600" b="1" dirty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6600" b="1" dirty="0" err="1">
                <a:latin typeface="VNI-Avo" pitchFamily="2" charset="0"/>
                <a:cs typeface="Arial-SGK-TV" pitchFamily="2" charset="0"/>
              </a:rPr>
              <a:t>saùo</a:t>
            </a:r>
            <a:endParaRPr lang="en-US" sz="6600" b="1" dirty="0">
              <a:solidFill>
                <a:srgbClr val="FF0000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539708E-1575-4D64-B2EC-13A2822BCA61}"/>
              </a:ext>
            </a:extLst>
          </p:cNvPr>
          <p:cNvSpPr/>
          <p:nvPr/>
        </p:nvSpPr>
        <p:spPr>
          <a:xfrm>
            <a:off x="1907704" y="1491630"/>
            <a:ext cx="2160240" cy="926291"/>
          </a:xfrm>
          <a:prstGeom prst="rect">
            <a:avLst/>
          </a:prstGeom>
          <a:solidFill>
            <a:srgbClr val="BFE2DB"/>
          </a:solidFill>
          <a:ln w="19050">
            <a:solidFill>
              <a:srgbClr val="F2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VNI-Avo" pitchFamily="2" charset="0"/>
                <a:cs typeface="Arial-SGK-TV" pitchFamily="2" charset="0"/>
              </a:rPr>
              <a:t>im</a:t>
            </a:r>
            <a:endParaRPr lang="en-US" sz="6600" b="1" dirty="0">
              <a:solidFill>
                <a:srgbClr val="FF0000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8175217-B4C0-43D0-8203-73D755450133}"/>
              </a:ext>
            </a:extLst>
          </p:cNvPr>
          <p:cNvSpPr/>
          <p:nvPr/>
        </p:nvSpPr>
        <p:spPr>
          <a:xfrm>
            <a:off x="404898" y="1491630"/>
            <a:ext cx="1457198" cy="946228"/>
          </a:xfrm>
          <a:prstGeom prst="rect">
            <a:avLst/>
          </a:prstGeom>
          <a:solidFill>
            <a:srgbClr val="BFE2DB"/>
          </a:solidFill>
          <a:ln w="19050">
            <a:solidFill>
              <a:srgbClr val="F2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chemeClr val="tx1"/>
                </a:solidFill>
                <a:latin typeface="VNI-Avo" pitchFamily="2" charset="0"/>
                <a:cs typeface="Arial-SGK-TV" pitchFamily="2" charset="0"/>
              </a:rPr>
              <a:t>ch</a:t>
            </a:r>
            <a:endParaRPr lang="en-US" sz="6600" b="1" dirty="0">
              <a:solidFill>
                <a:schemeClr val="tx1"/>
              </a:solidFill>
              <a:latin typeface="VNI-Avo" pitchFamily="2" charset="0"/>
              <a:cs typeface="Arial-SGK-TV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D6F317-BB93-4D71-82BC-1E54FF28C9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54200" r="71000" b="30597"/>
          <a:stretch/>
        </p:blipFill>
        <p:spPr>
          <a:xfrm>
            <a:off x="4716016" y="464912"/>
            <a:ext cx="4023086" cy="390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6241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Kí hiệu sách - đọc">
            <a:extLst>
              <a:ext uri="{FF2B5EF4-FFF2-40B4-BE49-F238E27FC236}">
                <a16:creationId xmlns:a16="http://schemas.microsoft.com/office/drawing/2014/main" id="{81FAAED1-05F9-4773-B94E-2B7264D3BC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6915" y="621996"/>
            <a:ext cx="393192" cy="386902"/>
          </a:xfrm>
          <a:prstGeom prst="rect">
            <a:avLst/>
          </a:prstGeom>
        </p:spPr>
      </p:pic>
      <p:sp>
        <p:nvSpPr>
          <p:cNvPr id="20" name="Rectangle 1">
            <a:extLst>
              <a:ext uri="{FF2B5EF4-FFF2-40B4-BE49-F238E27FC236}">
                <a16:creationId xmlns:a16="http://schemas.microsoft.com/office/drawing/2014/main" id="{34ADB948-632A-4B1C-937D-0C1338DDF62B}"/>
              </a:ext>
            </a:extLst>
          </p:cNvPr>
          <p:cNvSpPr/>
          <p:nvPr/>
        </p:nvSpPr>
        <p:spPr>
          <a:xfrm>
            <a:off x="1878005" y="753048"/>
            <a:ext cx="5387997" cy="3919378"/>
          </a:xfrm>
          <a:prstGeom prst="rect">
            <a:avLst/>
          </a:prstGeom>
          <a:solidFill>
            <a:srgbClr val="FFF2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790"/>
          </a:p>
        </p:txBody>
      </p:sp>
      <p:pic>
        <p:nvPicPr>
          <p:cNvPr id="21" name="Picture 1">
            <a:extLst>
              <a:ext uri="{FF2B5EF4-FFF2-40B4-BE49-F238E27FC236}">
                <a16:creationId xmlns:a16="http://schemas.microsoft.com/office/drawing/2014/main" id="{F2CC65A7-BE2A-4787-B5E5-1C91F1C58D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2284" y="1051706"/>
            <a:ext cx="5235422" cy="3308944"/>
          </a:xfrm>
          <a:prstGeom prst="rect">
            <a:avLst/>
          </a:prstGeom>
        </p:spPr>
      </p:pic>
      <p:sp>
        <p:nvSpPr>
          <p:cNvPr id="12" name="Viết thường">
            <a:extLst>
              <a:ext uri="{FF2B5EF4-FFF2-40B4-BE49-F238E27FC236}">
                <a16:creationId xmlns:a16="http://schemas.microsoft.com/office/drawing/2014/main" id="{76181C14-51A8-4FE8-B30F-BF8BABACEA0B}"/>
              </a:ext>
            </a:extLst>
          </p:cNvPr>
          <p:cNvSpPr txBox="1"/>
          <p:nvPr/>
        </p:nvSpPr>
        <p:spPr>
          <a:xfrm>
            <a:off x="2436652" y="1081297"/>
            <a:ext cx="2453431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315">
              <a:buClr>
                <a:srgbClr val="000000"/>
              </a:buClr>
              <a:defRPr/>
            </a:pPr>
            <a:r>
              <a:rPr lang="vi-VN" sz="10800" b="1" kern="0" dirty="0">
                <a:solidFill>
                  <a:srgbClr val="05B59D"/>
                </a:solidFill>
                <a:latin typeface="Arial-SGK-TV" pitchFamily="2" charset="0"/>
                <a:cs typeface="Arial-SGK-TV" pitchFamily="2" charset="0"/>
                <a:sym typeface="Arial"/>
              </a:rPr>
              <a:t>u</a:t>
            </a:r>
            <a:r>
              <a:rPr lang="en-US" sz="10800" b="1" kern="0" dirty="0">
                <a:solidFill>
                  <a:srgbClr val="05B59D"/>
                </a:solidFill>
                <a:latin typeface="Arial-SGK-TV" pitchFamily="2" charset="0"/>
                <a:cs typeface="Arial-SGK-TV" pitchFamily="2" charset="0"/>
                <a:sym typeface="Arial"/>
              </a:rPr>
              <a:t>m</a:t>
            </a:r>
            <a:endParaRPr lang="en-GB" sz="10800" b="1" kern="0" dirty="0">
              <a:solidFill>
                <a:srgbClr val="05B59D"/>
              </a:solidFill>
              <a:latin typeface="Arial-SGK-TV" pitchFamily="2" charset="0"/>
              <a:cs typeface="Arial-SGK-TV" pitchFamily="2" charset="0"/>
              <a:sym typeface="Arial"/>
            </a:endParaRPr>
          </a:p>
        </p:txBody>
      </p:sp>
      <p:sp>
        <p:nvSpPr>
          <p:cNvPr id="13" name="Viết tay">
            <a:extLst>
              <a:ext uri="{FF2B5EF4-FFF2-40B4-BE49-F238E27FC236}">
                <a16:creationId xmlns:a16="http://schemas.microsoft.com/office/drawing/2014/main" id="{9D9D049B-6473-4B06-B51A-9470FF6AC5A5}"/>
              </a:ext>
            </a:extLst>
          </p:cNvPr>
          <p:cNvSpPr txBox="1"/>
          <p:nvPr/>
        </p:nvSpPr>
        <p:spPr>
          <a:xfrm>
            <a:off x="4794025" y="2623879"/>
            <a:ext cx="2655929" cy="37084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315">
              <a:buClr>
                <a:srgbClr val="000000"/>
              </a:buClr>
              <a:defRPr/>
            </a:pPr>
            <a:r>
              <a:rPr lang="vi-VN" sz="10999" kern="0" dirty="0">
                <a:latin typeface="HP001 4 hàng" panose="020B0603050302020204" pitchFamily="34" charset="0"/>
                <a:cs typeface="Lato" panose="020F0502020204030203" pitchFamily="34" charset="0"/>
                <a:sym typeface="Arial"/>
              </a:rPr>
              <a:t>u</a:t>
            </a:r>
            <a:r>
              <a:rPr lang="en-US" sz="10999" kern="0" dirty="0">
                <a:latin typeface="HP001 4 hàng" panose="020B0603050302020204" pitchFamily="34" charset="0"/>
                <a:cs typeface="Lato" panose="020F0502020204030203" pitchFamily="34" charset="0"/>
                <a:sym typeface="Arial"/>
              </a:rPr>
              <a:t>m</a:t>
            </a:r>
            <a:endParaRPr lang="en-GB" sz="10999" kern="0" dirty="0">
              <a:latin typeface="HP001 4 hàng" panose="020B0603050302020204" pitchFamily="34" charset="0"/>
              <a:cs typeface="Lato" panose="020F0502020204030203" pitchFamily="34" charset="0"/>
              <a:sym typeface="Arial"/>
            </a:endParaRPr>
          </a:p>
          <a:p>
            <a:pPr algn="ctr" defTabSz="914315">
              <a:buClr>
                <a:srgbClr val="000000"/>
              </a:buClr>
              <a:defRPr/>
            </a:pPr>
            <a:endParaRPr lang="en-GB" sz="12499" kern="0" dirty="0">
              <a:solidFill>
                <a:srgbClr val="000000"/>
              </a:solidFill>
              <a:latin typeface="HP001 4 hàng" panose="020B0603050302020204" pitchFamily="34" charset="0"/>
              <a:cs typeface="Lato" panose="020F0502020204030203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69827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CA71FC-5419-43DE-B729-E180761EDC1B}"/>
              </a:ext>
            </a:extLst>
          </p:cNvPr>
          <p:cNvSpPr/>
          <p:nvPr/>
        </p:nvSpPr>
        <p:spPr>
          <a:xfrm>
            <a:off x="779212" y="133335"/>
            <a:ext cx="221967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CC3399"/>
                </a:solidFill>
                <a:latin typeface="VNI-Avo" pitchFamily="2" charset="0"/>
                <a:cs typeface="Arial-SGK-TV" pitchFamily="2" charset="0"/>
              </a:rPr>
              <a:t>um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8F62BC8-5E67-4867-9E3E-9D834B2C08B5}"/>
              </a:ext>
            </a:extLst>
          </p:cNvPr>
          <p:cNvSpPr/>
          <p:nvPr/>
        </p:nvSpPr>
        <p:spPr>
          <a:xfrm>
            <a:off x="404898" y="2499742"/>
            <a:ext cx="3292908" cy="1069995"/>
          </a:xfrm>
          <a:prstGeom prst="rect">
            <a:avLst/>
          </a:prstGeom>
          <a:solidFill>
            <a:srgbClr val="BFE2DB"/>
          </a:solidFill>
          <a:ln w="19050">
            <a:solidFill>
              <a:srgbClr val="F2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chemeClr val="tx1"/>
                </a:solidFill>
                <a:latin typeface="VNI-Avo" pitchFamily="2" charset="0"/>
                <a:cs typeface="Arial-SGK-TV" pitchFamily="2" charset="0"/>
              </a:rPr>
              <a:t>ch</a:t>
            </a:r>
            <a:r>
              <a:rPr lang="en-US" sz="6600" b="1" dirty="0" err="1">
                <a:solidFill>
                  <a:srgbClr val="CC0066"/>
                </a:solidFill>
                <a:latin typeface="VNI-Avo" pitchFamily="2" charset="0"/>
                <a:cs typeface="Arial-SGK-TV" pitchFamily="2" charset="0"/>
              </a:rPr>
              <a:t>uøm</a:t>
            </a:r>
            <a:endParaRPr lang="en-US" sz="6600" b="1" dirty="0">
              <a:solidFill>
                <a:srgbClr val="CC0066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C9D45A-17DF-494A-AFCD-B3AA0C1FF2C9}"/>
              </a:ext>
            </a:extLst>
          </p:cNvPr>
          <p:cNvSpPr/>
          <p:nvPr/>
        </p:nvSpPr>
        <p:spPr>
          <a:xfrm>
            <a:off x="404897" y="3795886"/>
            <a:ext cx="452714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>
                <a:latin typeface="VNI-Avo" pitchFamily="2" charset="0"/>
                <a:cs typeface="Arial-SGK-TV" pitchFamily="2" charset="0"/>
              </a:rPr>
              <a:t>ch</a:t>
            </a:r>
            <a:r>
              <a:rPr lang="en-US" sz="6600" b="1" dirty="0" err="1">
                <a:solidFill>
                  <a:srgbClr val="CC0066"/>
                </a:solidFill>
                <a:latin typeface="VNI-Avo" pitchFamily="2" charset="0"/>
                <a:cs typeface="Arial-SGK-TV" pitchFamily="2" charset="0"/>
              </a:rPr>
              <a:t>uøm</a:t>
            </a:r>
            <a:r>
              <a:rPr lang="en-US" sz="6600" b="1" dirty="0">
                <a:solidFill>
                  <a:srgbClr val="CC0066"/>
                </a:solidFill>
                <a:latin typeface="VNI-Avo" pitchFamily="2" charset="0"/>
                <a:cs typeface="Arial-SGK-TV" pitchFamily="2" charset="0"/>
              </a:rPr>
              <a:t> </a:t>
            </a:r>
            <a:r>
              <a:rPr lang="en-US" sz="6600" b="1" dirty="0" err="1">
                <a:solidFill>
                  <a:srgbClr val="CC0066"/>
                </a:solidFill>
                <a:latin typeface="VNI-Avo" pitchFamily="2" charset="0"/>
                <a:cs typeface="Arial-SGK-TV" pitchFamily="2" charset="0"/>
              </a:rPr>
              <a:t>kheá</a:t>
            </a:r>
            <a:endParaRPr lang="en-US" sz="6600" b="1" dirty="0">
              <a:solidFill>
                <a:srgbClr val="CC0066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539708E-1575-4D64-B2EC-13A2822BCA61}"/>
              </a:ext>
            </a:extLst>
          </p:cNvPr>
          <p:cNvSpPr/>
          <p:nvPr/>
        </p:nvSpPr>
        <p:spPr>
          <a:xfrm>
            <a:off x="1907704" y="1491630"/>
            <a:ext cx="2160240" cy="926291"/>
          </a:xfrm>
          <a:prstGeom prst="rect">
            <a:avLst/>
          </a:prstGeom>
          <a:solidFill>
            <a:srgbClr val="BFE2DB"/>
          </a:solidFill>
          <a:ln w="19050">
            <a:solidFill>
              <a:srgbClr val="F2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D60093"/>
                </a:solidFill>
                <a:latin typeface="VNI-Avo" pitchFamily="2" charset="0"/>
                <a:cs typeface="Arial-SGK-TV" pitchFamily="2" charset="0"/>
              </a:rPr>
              <a:t>um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8175217-B4C0-43D0-8203-73D755450133}"/>
              </a:ext>
            </a:extLst>
          </p:cNvPr>
          <p:cNvSpPr/>
          <p:nvPr/>
        </p:nvSpPr>
        <p:spPr>
          <a:xfrm>
            <a:off x="404898" y="1491630"/>
            <a:ext cx="1457198" cy="946228"/>
          </a:xfrm>
          <a:prstGeom prst="rect">
            <a:avLst/>
          </a:prstGeom>
          <a:solidFill>
            <a:srgbClr val="BFE2DB"/>
          </a:solidFill>
          <a:ln w="19050">
            <a:solidFill>
              <a:srgbClr val="F2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chemeClr val="tx1"/>
                </a:solidFill>
                <a:latin typeface="VNI-Avo" pitchFamily="2" charset="0"/>
                <a:cs typeface="Arial-SGK-TV" pitchFamily="2" charset="0"/>
              </a:rPr>
              <a:t>ch</a:t>
            </a:r>
            <a:endParaRPr lang="en-US" sz="6600" b="1" dirty="0">
              <a:solidFill>
                <a:schemeClr val="tx1"/>
              </a:solidFill>
              <a:latin typeface="VNI-Avo" pitchFamily="2" charset="0"/>
              <a:cs typeface="Arial-SGK-TV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5571A6-4C67-4C7E-B104-2AF88CC546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0" t="52990" r="53500" b="30598"/>
          <a:stretch/>
        </p:blipFill>
        <p:spPr>
          <a:xfrm>
            <a:off x="4788024" y="483518"/>
            <a:ext cx="3661622" cy="386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6753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ết thường">
            <a:extLst>
              <a:ext uri="{FF2B5EF4-FFF2-40B4-BE49-F238E27FC236}">
                <a16:creationId xmlns:a16="http://schemas.microsoft.com/office/drawing/2014/main" id="{C13DBDA4-A253-4845-BEAA-FC6784C0C494}"/>
              </a:ext>
            </a:extLst>
          </p:cNvPr>
          <p:cNvSpPr txBox="1"/>
          <p:nvPr/>
        </p:nvSpPr>
        <p:spPr>
          <a:xfrm>
            <a:off x="5206516" y="1183668"/>
            <a:ext cx="2453431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315">
              <a:buClr>
                <a:srgbClr val="000000"/>
              </a:buClr>
              <a:defRPr/>
            </a:pPr>
            <a:r>
              <a:rPr lang="vi-VN" sz="10800" b="1" kern="0" dirty="0">
                <a:solidFill>
                  <a:srgbClr val="05B59D"/>
                </a:solidFill>
                <a:latin typeface="Arial-SGK-TV" pitchFamily="2" charset="0"/>
                <a:cs typeface="Arial-SGK-TV" pitchFamily="2" charset="0"/>
                <a:sym typeface="Arial"/>
              </a:rPr>
              <a:t>u</a:t>
            </a:r>
            <a:r>
              <a:rPr lang="en-US" sz="10800" b="1" kern="0" dirty="0">
                <a:solidFill>
                  <a:srgbClr val="05B59D"/>
                </a:solidFill>
                <a:latin typeface="Arial-SGK-TV" pitchFamily="2" charset="0"/>
                <a:cs typeface="Arial-SGK-TV" pitchFamily="2" charset="0"/>
                <a:sym typeface="Arial"/>
              </a:rPr>
              <a:t>m</a:t>
            </a:r>
            <a:endParaRPr lang="en-GB" sz="10800" b="1" kern="0" dirty="0">
              <a:solidFill>
                <a:srgbClr val="05B59D"/>
              </a:solidFill>
              <a:latin typeface="Arial-SGK-TV" pitchFamily="2" charset="0"/>
              <a:cs typeface="Arial-SGK-TV" pitchFamily="2" charset="0"/>
              <a:sym typeface="Arial"/>
            </a:endParaRPr>
          </a:p>
        </p:txBody>
      </p:sp>
      <p:sp>
        <p:nvSpPr>
          <p:cNvPr id="3" name="Viết thường">
            <a:extLst>
              <a:ext uri="{FF2B5EF4-FFF2-40B4-BE49-F238E27FC236}">
                <a16:creationId xmlns:a16="http://schemas.microsoft.com/office/drawing/2014/main" id="{7C36AE6C-685E-4BB1-A91F-FDC2B81D8229}"/>
              </a:ext>
            </a:extLst>
          </p:cNvPr>
          <p:cNvSpPr txBox="1"/>
          <p:nvPr/>
        </p:nvSpPr>
        <p:spPr>
          <a:xfrm>
            <a:off x="1748640" y="1183668"/>
            <a:ext cx="2453431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315">
              <a:buClr>
                <a:srgbClr val="000000"/>
              </a:buClr>
              <a:defRPr/>
            </a:pPr>
            <a:r>
              <a:rPr lang="vi-VN" sz="10800" b="1" kern="0" dirty="0">
                <a:solidFill>
                  <a:srgbClr val="05B59D"/>
                </a:solidFill>
                <a:latin typeface="Arial-SGK-TV" pitchFamily="2" charset="0"/>
                <a:cs typeface="Arial-SGK-TV" pitchFamily="2" charset="0"/>
                <a:sym typeface="Arial"/>
              </a:rPr>
              <a:t>i</a:t>
            </a:r>
            <a:r>
              <a:rPr lang="en-US" sz="10800" b="1" kern="0" dirty="0">
                <a:solidFill>
                  <a:srgbClr val="05B59D"/>
                </a:solidFill>
                <a:latin typeface="Arial-SGK-TV" pitchFamily="2" charset="0"/>
                <a:cs typeface="Arial-SGK-TV" pitchFamily="2" charset="0"/>
                <a:sym typeface="Arial"/>
              </a:rPr>
              <a:t>m</a:t>
            </a:r>
            <a:endParaRPr lang="en-GB" sz="10800" b="1" kern="0" dirty="0">
              <a:solidFill>
                <a:srgbClr val="05B59D"/>
              </a:solidFill>
              <a:latin typeface="Arial-SGK-TV" pitchFamily="2" charset="0"/>
              <a:cs typeface="Arial-SGK-TV" pitchFamily="2" charset="0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10059C-9248-4172-AAC3-3C87808CE91D}"/>
              </a:ext>
            </a:extLst>
          </p:cNvPr>
          <p:cNvSpPr txBox="1"/>
          <p:nvPr/>
        </p:nvSpPr>
        <p:spPr>
          <a:xfrm>
            <a:off x="6172199" y="1190887"/>
            <a:ext cx="11189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1E0106-FFEC-4988-B7EA-83037F094BD7}"/>
              </a:ext>
            </a:extLst>
          </p:cNvPr>
          <p:cNvSpPr txBox="1"/>
          <p:nvPr/>
        </p:nvSpPr>
        <p:spPr>
          <a:xfrm>
            <a:off x="2477303" y="1183668"/>
            <a:ext cx="11189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ECF139-3A75-4B89-AB39-6412F53C5012}"/>
              </a:ext>
            </a:extLst>
          </p:cNvPr>
          <p:cNvSpPr txBox="1"/>
          <p:nvPr/>
        </p:nvSpPr>
        <p:spPr>
          <a:xfrm>
            <a:off x="2079617" y="1183668"/>
            <a:ext cx="11189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0800" b="1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i</a:t>
            </a:r>
            <a:endParaRPr lang="en-US" sz="10800" b="1" dirty="0">
              <a:solidFill>
                <a:srgbClr val="7030A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A91D14-BC4D-423F-B6D3-51479B9C3A72}"/>
              </a:ext>
            </a:extLst>
          </p:cNvPr>
          <p:cNvSpPr txBox="1"/>
          <p:nvPr/>
        </p:nvSpPr>
        <p:spPr>
          <a:xfrm>
            <a:off x="5335448" y="1190887"/>
            <a:ext cx="11189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0800" b="1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u</a:t>
            </a:r>
            <a:endParaRPr lang="en-US" sz="10800" b="1" dirty="0">
              <a:solidFill>
                <a:srgbClr val="7030A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43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>
            <a:extLst>
              <a:ext uri="{FF2B5EF4-FFF2-40B4-BE49-F238E27FC236}">
                <a16:creationId xmlns:a16="http://schemas.microsoft.com/office/drawing/2014/main" id="{2E882B5B-17F2-438D-B394-D30C9C13FF73}"/>
              </a:ext>
            </a:extLst>
          </p:cNvPr>
          <p:cNvSpPr txBox="1"/>
          <p:nvPr/>
        </p:nvSpPr>
        <p:spPr>
          <a:xfrm>
            <a:off x="4699770" y="2186941"/>
            <a:ext cx="971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Kí hiệu sách - viết">
            <a:extLst>
              <a:ext uri="{FF2B5EF4-FFF2-40B4-BE49-F238E27FC236}">
                <a16:creationId xmlns:a16="http://schemas.microsoft.com/office/drawing/2014/main" id="{ED60B121-A2AD-4B46-8852-F1125A3359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68572" y="1840230"/>
            <a:ext cx="1069471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52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75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8" grpI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151</Words>
  <Application>Microsoft Office PowerPoint</Application>
  <PresentationFormat>On-screen Show (16:9)</PresentationFormat>
  <Paragraphs>47</Paragraphs>
  <Slides>26</Slides>
  <Notes>5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Arial-Rounded</vt:lpstr>
      <vt:lpstr>Arial-SGK-TV</vt:lpstr>
      <vt:lpstr>Calibri</vt:lpstr>
      <vt:lpstr>HP001 4 hàng</vt:lpstr>
      <vt:lpstr>Lato</vt:lpstr>
      <vt:lpstr>Lato Heavy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45</cp:revision>
  <dcterms:created xsi:type="dcterms:W3CDTF">2020-11-14T14:33:31Z</dcterms:created>
  <dcterms:modified xsi:type="dcterms:W3CDTF">2021-12-17T03:22:12Z</dcterms:modified>
</cp:coreProperties>
</file>